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E0"/>
    <a:srgbClr val="FFFFFF"/>
    <a:srgbClr val="0625A2"/>
    <a:srgbClr val="000917"/>
    <a:srgbClr val="616161"/>
    <a:srgbClr val="000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2287E-01F8-68D8-3667-B61CCA7C2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D9B8AA-426C-8FA8-B997-FB203FED6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1027E-F329-FD4D-9EEB-6C2F391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A5C7B-9E9F-E2E4-A7F5-A82CA337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B6511-4767-0A5D-C5AC-098AA195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2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07790-CFD2-8ECF-CBD8-76425FE1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F5CBC-1216-178F-46CD-4B2633E24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7C5D1-AE68-0EBA-EE98-A159DCC5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3EA5A-B292-EA08-F074-82C4AB4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469D4-434F-D403-D3B1-3CA27AFC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1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D0487B-EA24-21EB-121B-D10EFC55E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27FBF8-13A1-E079-6721-8BF200ABA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1C70D-6C3C-8AEE-B0C1-518B4B7B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3FC33-B537-E0CF-5997-EFE1238C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C91B2-5105-A0EC-E526-F1314FED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396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83ED2-FCCA-1022-261F-211A0EBA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F8F5-AAFD-98B3-B98B-1A948877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BC612-70E8-8E2F-FFAE-84253F2E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48EBA-927C-A495-3FC9-CEED47CC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9F18B-AA4C-C7B3-BF65-A041D730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17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38AF0-AC0E-2719-E3C1-F54CFBCF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F8636-7308-D66A-61E8-40F4697C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3BBCA-DD7E-EBDB-AD51-BD8485B2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516BE-6E44-44AC-E959-8919DD8F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DA7EF-1EFF-244A-E055-F66CC107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0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CF9B8-F68B-BEC7-A8F3-E176B32D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ED4B1-25B3-E23D-C9F5-BE828B8E8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688B77-7FCA-AC89-9D38-7121F6BDE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116DB-E094-CE02-A6CD-045868E8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6642D-FE69-51EF-8E5F-B1D7E600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831F3-4A5A-C810-032A-A6D66C3E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71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97C12-5091-FC0A-ACD8-0DFB3861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70CE88-E59F-8239-7BA2-850DE3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0F4EBC-BF52-EF89-181C-D656DB63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6FC1F1-1C78-97EE-E4E7-B5CAEA79D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3495E-A7EB-D76E-2233-7153D0B2B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98C37F-9629-D0EF-AF02-7AD8C247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903DCF-6264-AB6A-00CC-EF8468F3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6A1495-35D3-2DA6-0C59-31FE06E3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61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D7D0C-DBE8-9D8F-863D-CEFF90A7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CE8DD4-1D74-FDC2-7646-FCA5E582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3DEB0A-3754-4444-DBE2-7DDC9186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14D5CA-D7BD-C864-4C28-F2661510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AF443-B2A3-6F90-9E4F-B80E148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6695D0-AFA8-55D8-6622-2AB266EF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63462B-00D1-DA85-D803-753DA699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06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6264-FE84-57AD-EBA4-73B135DB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03A3F-FBCC-2B78-86DD-3F598BDF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8E59C6-8818-076D-F349-35ED00D95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B7B57-C5FD-753A-4CD2-C96EEFE3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9FD7D-C328-EB37-AB33-FDD702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F9EE34-AE3F-4C50-562C-622CC510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5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9E6CB-219A-25CD-C55E-47693FED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52F8C2-168F-F4BF-CBBB-62B0D50A1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7F85C-CB14-2FB9-74EA-012694853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B3B7BD-AD82-C9E0-C791-CF6BFE3F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E11D1A-3D94-C3C4-2342-4128BEDE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0A3E07-5997-3D88-8D11-22A42505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4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469D6B-E946-EF10-DADE-4E796BD3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1B008-E2CB-7A33-6AB0-A84E0AD3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E619F-76E6-1925-0153-607FB859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D843-46A5-4E8C-B323-7C525809E330}" type="datetimeFigureOut">
              <a:rPr lang="es-CO" smtClean="0"/>
              <a:t>2023-12-01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4982C-B9F7-F931-32C1-24F4FC5DC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CD2CE-59FE-A895-31DF-4BCE9B5D9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07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>
            <a:extLst>
              <a:ext uri="{FF2B5EF4-FFF2-40B4-BE49-F238E27FC236}">
                <a16:creationId xmlns:a16="http://schemas.microsoft.com/office/drawing/2014/main" id="{03FAC326-B15B-E4C0-3E69-D03AAD9E8275}"/>
              </a:ext>
            </a:extLst>
          </p:cNvPr>
          <p:cNvGrpSpPr/>
          <p:nvPr/>
        </p:nvGrpSpPr>
        <p:grpSpPr>
          <a:xfrm>
            <a:off x="2203267" y="2746587"/>
            <a:ext cx="7785466" cy="1364825"/>
            <a:chOff x="1689460" y="2148498"/>
            <a:chExt cx="7785466" cy="1364825"/>
          </a:xfrm>
        </p:grpSpPr>
        <p:pic>
          <p:nvPicPr>
            <p:cNvPr id="7" name="Imagen 6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DE3C0A28-E596-0C8F-174B-DE62D340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47"/>
            <a:stretch/>
          </p:blipFill>
          <p:spPr>
            <a:xfrm>
              <a:off x="1689460" y="2148499"/>
              <a:ext cx="7785466" cy="1364824"/>
            </a:xfrm>
            <a:prstGeom prst="rect">
              <a:avLst/>
            </a:prstGeom>
          </p:spPr>
        </p:pic>
        <p:sp>
          <p:nvSpPr>
            <p:cNvPr id="9" name="Título 7">
              <a:extLst>
                <a:ext uri="{FF2B5EF4-FFF2-40B4-BE49-F238E27FC236}">
                  <a16:creationId xmlns:a16="http://schemas.microsoft.com/office/drawing/2014/main" id="{609A5DF4-3667-A0EE-3731-9150D728C162}"/>
                </a:ext>
              </a:extLst>
            </p:cNvPr>
            <p:cNvSpPr txBox="1">
              <a:spLocks/>
            </p:cNvSpPr>
            <p:nvPr/>
          </p:nvSpPr>
          <p:spPr>
            <a:xfrm>
              <a:off x="6357257" y="2594420"/>
              <a:ext cx="2795450" cy="265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Ingeniero de Sistemas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12C0E892-D571-DAC8-B07F-AF56FADC3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7306" y="2541528"/>
              <a:ext cx="3147284" cy="180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ítulo 7">
              <a:extLst>
                <a:ext uri="{FF2B5EF4-FFF2-40B4-BE49-F238E27FC236}">
                  <a16:creationId xmlns:a16="http://schemas.microsoft.com/office/drawing/2014/main" id="{77212A64-8562-5F8E-492E-6EF38C7597B5}"/>
                </a:ext>
              </a:extLst>
            </p:cNvPr>
            <p:cNvSpPr txBox="1">
              <a:spLocks/>
            </p:cNvSpPr>
            <p:nvPr/>
          </p:nvSpPr>
          <p:spPr>
            <a:xfrm>
              <a:off x="6093387" y="2148498"/>
              <a:ext cx="3151203" cy="4554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2000" b="1" dirty="0">
                  <a:solidFill>
                    <a:srgbClr val="0625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Carlos Arturo Flórez M.</a:t>
              </a: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01643329-C971-7107-F38D-59F382C4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246" y="2252314"/>
              <a:ext cx="2983305" cy="954041"/>
            </a:xfrm>
            <a:prstGeom prst="rect">
              <a:avLst/>
            </a:prstGeom>
          </p:spPr>
        </p:pic>
        <p:sp>
          <p:nvSpPr>
            <p:cNvPr id="20" name="Título 7">
              <a:extLst>
                <a:ext uri="{FF2B5EF4-FFF2-40B4-BE49-F238E27FC236}">
                  <a16:creationId xmlns:a16="http://schemas.microsoft.com/office/drawing/2014/main" id="{2BA85C88-6F15-B74B-276E-F37E75F1F549}"/>
                </a:ext>
              </a:extLst>
            </p:cNvPr>
            <p:cNvSpPr txBox="1">
              <a:spLocks/>
            </p:cNvSpPr>
            <p:nvPr/>
          </p:nvSpPr>
          <p:spPr>
            <a:xfrm>
              <a:off x="6094694" y="3137822"/>
              <a:ext cx="3152508" cy="3665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C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Representante Legal</a:t>
              </a:r>
            </a:p>
          </p:txBody>
        </p:sp>
        <p:sp>
          <p:nvSpPr>
            <p:cNvPr id="21" name="Título 7">
              <a:extLst>
                <a:ext uri="{FF2B5EF4-FFF2-40B4-BE49-F238E27FC236}">
                  <a16:creationId xmlns:a16="http://schemas.microsoft.com/office/drawing/2014/main" id="{C7488242-7943-0DA2-CB06-86BE7F6D6697}"/>
                </a:ext>
              </a:extLst>
            </p:cNvPr>
            <p:cNvSpPr txBox="1">
              <a:spLocks/>
            </p:cNvSpPr>
            <p:nvPr/>
          </p:nvSpPr>
          <p:spPr>
            <a:xfrm>
              <a:off x="6357257" y="2860286"/>
              <a:ext cx="2795450" cy="265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317 382 3914</a:t>
              </a:r>
            </a:p>
          </p:txBody>
        </p:sp>
        <p:sp>
          <p:nvSpPr>
            <p:cNvPr id="22" name="Título 7">
              <a:extLst>
                <a:ext uri="{FF2B5EF4-FFF2-40B4-BE49-F238E27FC236}">
                  <a16:creationId xmlns:a16="http://schemas.microsoft.com/office/drawing/2014/main" id="{04B02A6B-D049-0E1C-4A65-E58AC46DCCED}"/>
                </a:ext>
              </a:extLst>
            </p:cNvPr>
            <p:cNvSpPr txBox="1">
              <a:spLocks/>
            </p:cNvSpPr>
            <p:nvPr/>
          </p:nvSpPr>
          <p:spPr>
            <a:xfrm>
              <a:off x="3403826" y="3247457"/>
              <a:ext cx="1397725" cy="265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901.223.006-1</a:t>
              </a:r>
            </a:p>
          </p:txBody>
        </p:sp>
        <p:pic>
          <p:nvPicPr>
            <p:cNvPr id="24" name="Imagen 23" descr="Icono&#10;&#10;Descripción generada automáticamente">
              <a:extLst>
                <a:ext uri="{FF2B5EF4-FFF2-40B4-BE49-F238E27FC236}">
                  <a16:creationId xmlns:a16="http://schemas.microsoft.com/office/drawing/2014/main" id="{E4573CA0-567F-B77B-FD61-D493852B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544" y="2793576"/>
              <a:ext cx="340713" cy="340713"/>
            </a:xfrm>
            <a:prstGeom prst="rect">
              <a:avLst/>
            </a:prstGeom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FC8E9BC-7EE4-687D-BA52-86AC71960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360" y="2541528"/>
              <a:ext cx="469834" cy="340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96C43DC5-DC4F-C41A-307B-A1FD4FA12846}"/>
                </a:ext>
              </a:extLst>
            </p:cNvPr>
            <p:cNvCxnSpPr>
              <a:cxnSpLocks/>
            </p:cNvCxnSpPr>
            <p:nvPr/>
          </p:nvCxnSpPr>
          <p:spPr>
            <a:xfrm>
              <a:off x="6627223" y="3150908"/>
              <a:ext cx="261997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93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>
            <a:extLst>
              <a:ext uri="{FF2B5EF4-FFF2-40B4-BE49-F238E27FC236}">
                <a16:creationId xmlns:a16="http://schemas.microsoft.com/office/drawing/2014/main" id="{03FAC326-B15B-E4C0-3E69-D03AAD9E8275}"/>
              </a:ext>
            </a:extLst>
          </p:cNvPr>
          <p:cNvGrpSpPr/>
          <p:nvPr/>
        </p:nvGrpSpPr>
        <p:grpSpPr>
          <a:xfrm>
            <a:off x="2203267" y="2746587"/>
            <a:ext cx="7785466" cy="1364825"/>
            <a:chOff x="1689460" y="2148498"/>
            <a:chExt cx="7785466" cy="1364825"/>
          </a:xfrm>
        </p:grpSpPr>
        <p:pic>
          <p:nvPicPr>
            <p:cNvPr id="7" name="Imagen 6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DE3C0A28-E596-0C8F-174B-DE62D340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47"/>
            <a:stretch/>
          </p:blipFill>
          <p:spPr>
            <a:xfrm>
              <a:off x="1689460" y="2148499"/>
              <a:ext cx="7785466" cy="1364824"/>
            </a:xfrm>
            <a:prstGeom prst="rect">
              <a:avLst/>
            </a:prstGeom>
          </p:spPr>
        </p:pic>
        <p:sp>
          <p:nvSpPr>
            <p:cNvPr id="9" name="Título 7">
              <a:extLst>
                <a:ext uri="{FF2B5EF4-FFF2-40B4-BE49-F238E27FC236}">
                  <a16:creationId xmlns:a16="http://schemas.microsoft.com/office/drawing/2014/main" id="{609A5DF4-3667-A0EE-3731-9150D728C162}"/>
                </a:ext>
              </a:extLst>
            </p:cNvPr>
            <p:cNvSpPr txBox="1">
              <a:spLocks/>
            </p:cNvSpPr>
            <p:nvPr/>
          </p:nvSpPr>
          <p:spPr>
            <a:xfrm>
              <a:off x="6357257" y="2594420"/>
              <a:ext cx="2795450" cy="265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Técnico en Sistemas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12C0E892-D571-DAC8-B07F-AF56FADC3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7306" y="2541528"/>
              <a:ext cx="3147284" cy="180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ítulo 7">
              <a:extLst>
                <a:ext uri="{FF2B5EF4-FFF2-40B4-BE49-F238E27FC236}">
                  <a16:creationId xmlns:a16="http://schemas.microsoft.com/office/drawing/2014/main" id="{77212A64-8562-5F8E-492E-6EF38C7597B5}"/>
                </a:ext>
              </a:extLst>
            </p:cNvPr>
            <p:cNvSpPr txBox="1">
              <a:spLocks/>
            </p:cNvSpPr>
            <p:nvPr/>
          </p:nvSpPr>
          <p:spPr>
            <a:xfrm>
              <a:off x="6093387" y="2148498"/>
              <a:ext cx="3151203" cy="4554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CO" sz="2000" b="1" dirty="0">
                  <a:solidFill>
                    <a:srgbClr val="0625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Joel </a:t>
              </a:r>
              <a:r>
                <a:rPr lang="es-CO" sz="2000" b="1" dirty="0" err="1">
                  <a:solidFill>
                    <a:srgbClr val="0625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Garcia</a:t>
              </a:r>
              <a:r>
                <a:rPr lang="es-CO" sz="2000" b="1" dirty="0">
                  <a:solidFill>
                    <a:srgbClr val="0625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3" name="Imagen 12" descr="Icono&#10;&#10;Descripción generada automáticamente">
              <a:extLst>
                <a:ext uri="{FF2B5EF4-FFF2-40B4-BE49-F238E27FC236}">
                  <a16:creationId xmlns:a16="http://schemas.microsoft.com/office/drawing/2014/main" id="{01643329-C971-7107-F38D-59F382C4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246" y="2252314"/>
              <a:ext cx="2983305" cy="954041"/>
            </a:xfrm>
            <a:prstGeom prst="rect">
              <a:avLst/>
            </a:prstGeom>
          </p:spPr>
        </p:pic>
        <p:sp>
          <p:nvSpPr>
            <p:cNvPr id="20" name="Título 7">
              <a:extLst>
                <a:ext uri="{FF2B5EF4-FFF2-40B4-BE49-F238E27FC236}">
                  <a16:creationId xmlns:a16="http://schemas.microsoft.com/office/drawing/2014/main" id="{2BA85C88-6F15-B74B-276E-F37E75F1F549}"/>
                </a:ext>
              </a:extLst>
            </p:cNvPr>
            <p:cNvSpPr txBox="1">
              <a:spLocks/>
            </p:cNvSpPr>
            <p:nvPr/>
          </p:nvSpPr>
          <p:spPr>
            <a:xfrm>
              <a:off x="6094694" y="3137822"/>
              <a:ext cx="3152508" cy="3665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C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Soporte - Capacitaciones</a:t>
              </a:r>
            </a:p>
          </p:txBody>
        </p:sp>
        <p:sp>
          <p:nvSpPr>
            <p:cNvPr id="21" name="Título 7">
              <a:extLst>
                <a:ext uri="{FF2B5EF4-FFF2-40B4-BE49-F238E27FC236}">
                  <a16:creationId xmlns:a16="http://schemas.microsoft.com/office/drawing/2014/main" id="{C7488242-7943-0DA2-CB06-86BE7F6D6697}"/>
                </a:ext>
              </a:extLst>
            </p:cNvPr>
            <p:cNvSpPr txBox="1">
              <a:spLocks/>
            </p:cNvSpPr>
            <p:nvPr/>
          </p:nvSpPr>
          <p:spPr>
            <a:xfrm>
              <a:off x="6357257" y="2860286"/>
              <a:ext cx="2795450" cy="265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324 816 6300</a:t>
              </a:r>
            </a:p>
          </p:txBody>
        </p:sp>
        <p:sp>
          <p:nvSpPr>
            <p:cNvPr id="22" name="Título 7">
              <a:extLst>
                <a:ext uri="{FF2B5EF4-FFF2-40B4-BE49-F238E27FC236}">
                  <a16:creationId xmlns:a16="http://schemas.microsoft.com/office/drawing/2014/main" id="{04B02A6B-D049-0E1C-4A65-E58AC46DCCED}"/>
                </a:ext>
              </a:extLst>
            </p:cNvPr>
            <p:cNvSpPr txBox="1">
              <a:spLocks/>
            </p:cNvSpPr>
            <p:nvPr/>
          </p:nvSpPr>
          <p:spPr>
            <a:xfrm>
              <a:off x="3403826" y="3247457"/>
              <a:ext cx="1397725" cy="265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s-CO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901.223.006-1</a:t>
              </a:r>
            </a:p>
          </p:txBody>
        </p:sp>
        <p:pic>
          <p:nvPicPr>
            <p:cNvPr id="24" name="Imagen 23" descr="Icono&#10;&#10;Descripción generada automáticamente">
              <a:extLst>
                <a:ext uri="{FF2B5EF4-FFF2-40B4-BE49-F238E27FC236}">
                  <a16:creationId xmlns:a16="http://schemas.microsoft.com/office/drawing/2014/main" id="{E4573CA0-567F-B77B-FD61-D493852B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544" y="2793576"/>
              <a:ext cx="340713" cy="340713"/>
            </a:xfrm>
            <a:prstGeom prst="rect">
              <a:avLst/>
            </a:prstGeom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FC8E9BC-7EE4-687D-BA52-86AC71960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360" y="2541528"/>
              <a:ext cx="469834" cy="340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96C43DC5-DC4F-C41A-307B-A1FD4FA12846}"/>
                </a:ext>
              </a:extLst>
            </p:cNvPr>
            <p:cNvCxnSpPr>
              <a:cxnSpLocks/>
            </p:cNvCxnSpPr>
            <p:nvPr/>
          </p:nvCxnSpPr>
          <p:spPr>
            <a:xfrm>
              <a:off x="6235336" y="3150908"/>
              <a:ext cx="301186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1926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27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4806</dc:creator>
  <cp:lastModifiedBy>4806</cp:lastModifiedBy>
  <cp:revision>27</cp:revision>
  <dcterms:created xsi:type="dcterms:W3CDTF">2023-11-28T15:04:18Z</dcterms:created>
  <dcterms:modified xsi:type="dcterms:W3CDTF">2023-12-01T17:58:05Z</dcterms:modified>
</cp:coreProperties>
</file>